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Roboto Condensed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EFF5-45D7-44FE-BFF5-61A3E06B424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0BF0-9B09-41AD-B180-93AF1CAF9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E740D8D-FBE9-45AD-95F5-A12BE687B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500"/>
          <a:stretch/>
        </p:blipFill>
        <p:spPr>
          <a:xfrm>
            <a:off x="0" y="1633219"/>
            <a:ext cx="7619998" cy="2366945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C21F1BD2-5558-4E07-B786-DF4B7CBE7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099" y="1719740"/>
            <a:ext cx="5400000" cy="11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ПРИВЕТСТВУЕМ, ФИНАЛИСТ!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B76E3C-07A4-4AED-929B-0114068E6F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" y="16885"/>
            <a:ext cx="2286001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70" y="194284"/>
            <a:ext cx="2510355" cy="65541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767B035-C8ED-4A9E-A741-B4070FCDB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074"/>
          <a:stretch/>
        </p:blipFill>
        <p:spPr>
          <a:xfrm flipH="1">
            <a:off x="5251615" y="1633219"/>
            <a:ext cx="6940385" cy="236694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330683F-E6D0-49BA-AB32-DED060A40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050" y="1886351"/>
            <a:ext cx="4819739" cy="11263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БЛАГОДАРЮ ЗА ВНИМАНИЕ!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12F792B-3E91-42A3-8404-10DD04803E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836" y="217610"/>
            <a:ext cx="1275668" cy="63208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9E9CAFD-2E27-414C-A4CC-19435894922A}"/>
              </a:ext>
            </a:extLst>
          </p:cNvPr>
          <p:cNvSpPr txBox="1">
            <a:spLocks/>
          </p:cNvSpPr>
          <p:nvPr userDrawn="1"/>
        </p:nvSpPr>
        <p:spPr>
          <a:xfrm>
            <a:off x="9594419" y="6272980"/>
            <a:ext cx="1760370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202</a:t>
            </a:r>
            <a:r>
              <a:rPr lang="ru-RU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5</a:t>
            </a:r>
            <a:r>
              <a:rPr lang="en-US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1BE4179-A259-41D3-A35C-66CDEFBF2356}"/>
              </a:ext>
            </a:extLst>
          </p:cNvPr>
          <p:cNvSpPr txBox="1">
            <a:spLocks/>
          </p:cNvSpPr>
          <p:nvPr userDrawn="1"/>
        </p:nvSpPr>
        <p:spPr>
          <a:xfrm>
            <a:off x="835546" y="6272980"/>
            <a:ext cx="7472912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Всероссийский инженерный конкурс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300DD6F-90C7-4CDA-B2F2-3D29AD82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46" y="1633537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Тема проекта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EE558EE7-AF15-450A-8CDC-710453B2B5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46" y="2258343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DCF5854-D059-4195-8E07-023DE04A7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546" y="327659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E83AD61D-A7B2-49FF-BC57-1DD602EBD2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546" y="2647950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Наименование вуза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3F01592-11C6-48BE-BEBA-C517FF7F4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546" y="367004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2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328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2BBED-4AE2-450E-9014-CCF0A18CBFAA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F3D2B62-61A1-40A3-A256-8D3F1E546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3A2AB07C-6B49-4477-85E9-64DB38E52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3712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AE8EC66D-135E-407B-8726-88413FBEA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824" y="1220788"/>
            <a:ext cx="5452412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2DD92DB-AF5C-4B09-96BC-77D146B99B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5CC6C-2D64-425E-BDF2-A1B5E6A13F4E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274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8" y="1221483"/>
            <a:ext cx="5455067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7" y="1702744"/>
            <a:ext cx="5454347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94395CBE-E917-48A2-8399-D968DFAD7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F542E-5E62-4900-8DFB-C4A3F318FC2D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3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2957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35BB0F49-4C73-4AEA-A501-2E32124E21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A6905-FD12-4A67-89C2-2B30002EF61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8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C78546-CAC3-4CA8-B85B-9B769BE6D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B7B12-85A2-41DD-A990-A5964AEF276F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F8C805C-DE97-4647-A33D-C4657135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114" y="1720338"/>
            <a:ext cx="5486399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1" name="Рисунок 18">
            <a:extLst>
              <a:ext uri="{FF2B5EF4-FFF2-40B4-BE49-F238E27FC236}">
                <a16:creationId xmlns:a16="http://schemas.microsoft.com/office/drawing/2014/main" id="{4B34B038-383A-47AE-B598-3853C9403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668" y="1220788"/>
            <a:ext cx="5486399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31B65-F902-4E9C-8C36-FAA17D199D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92ED4-D7B8-4763-BB4E-9F6FDDF4CC2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2199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9" y="1221483"/>
            <a:ext cx="5454348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8" y="1721994"/>
            <a:ext cx="5454348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A6F7E49-A566-4481-9C88-0010F1F83F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15162D-14CE-4563-8774-13F802CBAFCB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483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079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517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BD9029C-5108-4AF3-A1F7-8AFE00FB10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9D558F-4713-4605-B399-464201D0AF4C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49" r:id="rId3"/>
    <p:sldLayoutId id="2147483653" r:id="rId4"/>
    <p:sldLayoutId id="2147483654" r:id="rId5"/>
    <p:sldLayoutId id="2147483658" r:id="rId6"/>
    <p:sldLayoutId id="2147483650" r:id="rId7"/>
    <p:sldLayoutId id="2147483655" r:id="rId8"/>
    <p:sldLayoutId id="2147483656" r:id="rId9"/>
    <p:sldLayoutId id="214748365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5FB59070-1805-490F-9C25-1210EDCC4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ПРИВЕТСТВУЕМ,</a:t>
            </a:r>
            <a:br>
              <a:rPr lang="ru-RU" dirty="0"/>
            </a:br>
            <a:r>
              <a:rPr lang="ru-RU" dirty="0"/>
              <a:t>УЧАСТНИК!</a:t>
            </a:r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7862BB38-267B-4EF8-A6DC-AC29C4A151DA}"/>
              </a:ext>
            </a:extLst>
          </p:cNvPr>
          <p:cNvSpPr txBox="1">
            <a:spLocks/>
          </p:cNvSpPr>
          <p:nvPr/>
        </p:nvSpPr>
        <p:spPr>
          <a:xfrm>
            <a:off x="800100" y="3429000"/>
            <a:ext cx="4445000" cy="2278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Тема проекта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Фамилия Имя Отчество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Вуз</a:t>
            </a:r>
          </a:p>
        </p:txBody>
      </p:sp>
    </p:spTree>
    <p:extLst>
      <p:ext uri="{BB962C8B-B14F-4D97-AF65-F5344CB8AC3E}">
        <p14:creationId xmlns:p14="http://schemas.microsoft.com/office/powerpoint/2010/main" val="4737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9472852A-76F7-4C94-9F3E-38A9FA4D3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AC49201-F2AA-4E39-B988-F0577D5BB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546" y="1549772"/>
            <a:ext cx="4948874" cy="336579"/>
          </a:xfrm>
        </p:spPr>
        <p:txBody>
          <a:bodyPr/>
          <a:lstStyle/>
          <a:p>
            <a:r>
              <a:rPr lang="ru-RU" dirty="0"/>
              <a:t>Тема проекта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377CDFB-EF8B-489A-BCD9-02A4697BA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546" y="2089902"/>
            <a:ext cx="4948874" cy="304801"/>
          </a:xfrm>
        </p:spPr>
        <p:txBody>
          <a:bodyPr>
            <a:noAutofit/>
          </a:bodyPr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8A11B40D-4061-4C12-817A-6FA9313A57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546" y="2598254"/>
            <a:ext cx="4948874" cy="362115"/>
          </a:xfrm>
        </p:spPr>
        <p:txBody>
          <a:bodyPr/>
          <a:lstStyle/>
          <a:p>
            <a:r>
              <a:rPr lang="ru-RU" dirty="0"/>
              <a:t>Вуз</a:t>
            </a:r>
          </a:p>
        </p:txBody>
      </p:sp>
    </p:spTree>
    <p:extLst>
      <p:ext uri="{BB962C8B-B14F-4D97-AF65-F5344CB8AC3E}">
        <p14:creationId xmlns:p14="http://schemas.microsoft.com/office/powerpoint/2010/main" val="25110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5F4DA6-9028-4545-82AA-A50889F76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3383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4CE4CF5-E884-4CEC-A7C8-FE5BF9C5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7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A88A26CD-5898-4F1E-8DA7-F6EF30F48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738" y="1766174"/>
            <a:ext cx="5334498" cy="4376932"/>
          </a:xfrm>
        </p:spPr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2616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42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5142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8068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6491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6491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3218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93218" y="1768457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712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1677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1F904849-06B9-4AEA-A41B-FEBB8578C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5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A88A26CD-5898-4F1E-8DA7-F6EF30F48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738" y="1766174"/>
            <a:ext cx="5334498" cy="4376932"/>
          </a:xfrm>
        </p:spPr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88390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42" y="1221483"/>
            <a:ext cx="533449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  <a:p>
            <a:endParaRPr lang="ru-RU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5142" y="1766174"/>
            <a:ext cx="533449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74254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39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6491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6491" y="1766174"/>
            <a:ext cx="3382748" cy="4376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3218" y="1221483"/>
            <a:ext cx="3382748" cy="405186"/>
          </a:xfrm>
        </p:spPr>
        <p:txBody>
          <a:bodyPr/>
          <a:lstStyle/>
          <a:p>
            <a:r>
              <a:rPr lang="ru-RU" dirty="0"/>
              <a:t>Подзаголовок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93218" y="1768457"/>
            <a:ext cx="3382748" cy="43769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743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ик">
      <a:dk1>
        <a:srgbClr val="1A468D"/>
      </a:dk1>
      <a:lt1>
        <a:srgbClr val="FFFFFF"/>
      </a:lt1>
      <a:dk2>
        <a:srgbClr val="1A468D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ИК_Робото-конд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51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 Condensed</vt:lpstr>
      <vt:lpstr>Тема Office</vt:lpstr>
      <vt:lpstr>Презентация PowerPoint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Заголовок слайда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Громцева Анастасия Федоровна</cp:lastModifiedBy>
  <cp:revision>33</cp:revision>
  <dcterms:created xsi:type="dcterms:W3CDTF">2021-10-15T21:48:49Z</dcterms:created>
  <dcterms:modified xsi:type="dcterms:W3CDTF">2025-03-31T06:22:08Z</dcterms:modified>
</cp:coreProperties>
</file>