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10"/>
  </p:notesMasterIdLst>
  <p:sldIdLst>
    <p:sldId id="258" r:id="rId2"/>
    <p:sldId id="261" r:id="rId3"/>
    <p:sldId id="268" r:id="rId4"/>
    <p:sldId id="259" r:id="rId5"/>
    <p:sldId id="262" r:id="rId6"/>
    <p:sldId id="269" r:id="rId7"/>
    <p:sldId id="271" r:id="rId8"/>
    <p:sldId id="267" r:id="rId9"/>
  </p:sldIdLst>
  <p:sldSz cx="12192000" cy="6858000"/>
  <p:notesSz cx="6858000" cy="9144000"/>
  <p:embeddedFontLst>
    <p:embeddedFont>
      <p:font typeface="Roboto Condensed" panose="020B0604020202020204" charset="0"/>
      <p:regular r:id="rId11"/>
      <p:bold r:id="rId12"/>
      <p:italic r:id="rId13"/>
      <p:boldItalic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443ED59-20C7-4FDF-8DCA-8A14D1AA1C8C}" name="Microsoft Office User" initials="MOU" userId="Microsoft Office Us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46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EFF5-45D7-44FE-BFF5-61A3E06B4245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D90BF0-9B09-41AD-B180-93AF1CAF9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056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>
            <a:extLst>
              <a:ext uri="{FF2B5EF4-FFF2-40B4-BE49-F238E27FC236}">
                <a16:creationId xmlns:a16="http://schemas.microsoft.com/office/drawing/2014/main" id="{DE740D8D-FBE9-45AD-95F5-A12BE687B0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7500"/>
          <a:stretch/>
        </p:blipFill>
        <p:spPr>
          <a:xfrm>
            <a:off x="0" y="1633219"/>
            <a:ext cx="7619998" cy="2366945"/>
          </a:xfrm>
          <a:prstGeom prst="rect">
            <a:avLst/>
          </a:prstGeom>
        </p:spPr>
      </p:pic>
      <p:sp>
        <p:nvSpPr>
          <p:cNvPr id="13" name="Текст 12">
            <a:extLst>
              <a:ext uri="{FF2B5EF4-FFF2-40B4-BE49-F238E27FC236}">
                <a16:creationId xmlns:a16="http://schemas.microsoft.com/office/drawing/2014/main" id="{C21F1BD2-5558-4E07-B786-DF4B7CBE7B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099" y="1719740"/>
            <a:ext cx="5400000" cy="111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ПРИВЕТСТВУЕМ, ФИНАЛИСТ!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8B76E3C-07A4-4AED-929B-0114068E6FE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37" y="16885"/>
            <a:ext cx="2286001" cy="1428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256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елый слайд_пусто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833" y="254682"/>
            <a:ext cx="2007337" cy="524083"/>
          </a:xfrm>
          <a:prstGeom prst="rect">
            <a:avLst/>
          </a:prstGeom>
        </p:spPr>
      </p:pic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D856CA69-ECB4-4D44-BF51-128717D997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764" y="0"/>
            <a:ext cx="7055318" cy="981778"/>
          </a:xfrm>
          <a:prstGeom prst="rect">
            <a:avLst/>
          </a:prstGeom>
        </p:spPr>
        <p:txBody>
          <a:bodyPr anchor="ctr"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16" name="Текст 6">
            <a:extLst>
              <a:ext uri="{FF2B5EF4-FFF2-40B4-BE49-F238E27FC236}">
                <a16:creationId xmlns:a16="http://schemas.microsoft.com/office/drawing/2014/main" id="{EF2B7133-3798-48BD-9554-C21FA6E8CC3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9764" y="1221483"/>
            <a:ext cx="5328000" cy="40518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1A468D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92BBED-4AE2-450E-9014-CCF0A18CBFAA}"/>
              </a:ext>
            </a:extLst>
          </p:cNvPr>
          <p:cNvSpPr txBox="1"/>
          <p:nvPr userDrawn="1"/>
        </p:nvSpPr>
        <p:spPr>
          <a:xfrm>
            <a:off x="10922804" y="6502400"/>
            <a:ext cx="880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8C0BBA5-A3A7-4401-B4AA-CCF1A2E5CC4D}" type="slidenum">
              <a:rPr lang="ru-RU" sz="1400" smtClean="0">
                <a:solidFill>
                  <a:schemeClr val="bg1"/>
                </a:solidFill>
              </a:rPr>
              <a:pPr algn="r"/>
              <a:t>‹#›</a:t>
            </a:fld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CF3D2B62-61A1-40A3-A256-8D3F1E546B1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540566" y="254682"/>
            <a:ext cx="1007239" cy="499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380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елый слайд_колонка и рисун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833" y="254682"/>
            <a:ext cx="2007337" cy="524083"/>
          </a:xfrm>
          <a:prstGeom prst="rect">
            <a:avLst/>
          </a:prstGeom>
        </p:spPr>
      </p:pic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D856CA69-ECB4-4D44-BF51-128717D997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764" y="0"/>
            <a:ext cx="7055318" cy="981778"/>
          </a:xfrm>
          <a:prstGeom prst="rect">
            <a:avLst/>
          </a:prstGeom>
        </p:spPr>
        <p:txBody>
          <a:bodyPr anchor="ctr"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16" name="Текст 6">
            <a:extLst>
              <a:ext uri="{FF2B5EF4-FFF2-40B4-BE49-F238E27FC236}">
                <a16:creationId xmlns:a16="http://schemas.microsoft.com/office/drawing/2014/main" id="{EF2B7133-3798-48BD-9554-C21FA6E8CC3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9764" y="1221483"/>
            <a:ext cx="5501975" cy="40518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1A468D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7" name="Текст 9">
            <a:extLst>
              <a:ext uri="{FF2B5EF4-FFF2-40B4-BE49-F238E27FC236}">
                <a16:creationId xmlns:a16="http://schemas.microsoft.com/office/drawing/2014/main" id="{3A2AB07C-6B49-4477-85E9-64DB38E529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9764" y="1703712"/>
            <a:ext cx="5502694" cy="453600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rgbClr val="1A468D"/>
                </a:solidFill>
              </a:defRPr>
            </a:lvl1pPr>
            <a:lvl2pPr>
              <a:defRPr sz="1050">
                <a:solidFill>
                  <a:schemeClr val="bg1"/>
                </a:solidFill>
              </a:defRPr>
            </a:lvl2pPr>
            <a:lvl3pPr>
              <a:defRPr sz="105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algn="l"/>
            <a:r>
              <a:rPr lang="ru-RU" dirty="0"/>
              <a:t>Текст</a:t>
            </a:r>
          </a:p>
        </p:txBody>
      </p:sp>
      <p:sp>
        <p:nvSpPr>
          <p:cNvPr id="19" name="Рисунок 18">
            <a:extLst>
              <a:ext uri="{FF2B5EF4-FFF2-40B4-BE49-F238E27FC236}">
                <a16:creationId xmlns:a16="http://schemas.microsoft.com/office/drawing/2014/main" id="{AE8EC66D-135E-407B-8726-88413FBEA8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19824" y="1220788"/>
            <a:ext cx="5452412" cy="5035550"/>
          </a:xfrm>
          <a:prstGeom prst="rect">
            <a:avLst/>
          </a:prstGeom>
        </p:spPr>
        <p:txBody>
          <a:bodyPr anchor="b" anchorCtr="1"/>
          <a:lstStyle>
            <a:lvl1pPr marL="0" indent="0">
              <a:buNone/>
              <a:defRPr sz="1400"/>
            </a:lvl1pPr>
          </a:lstStyle>
          <a:p>
            <a:endParaRPr lang="ru-RU" dirty="0"/>
          </a:p>
        </p:txBody>
      </p:sp>
      <p:pic>
        <p:nvPicPr>
          <p:cNvPr id="10" name="Picture 8">
            <a:extLst>
              <a:ext uri="{FF2B5EF4-FFF2-40B4-BE49-F238E27FC236}">
                <a16:creationId xmlns:a16="http://schemas.microsoft.com/office/drawing/2014/main" id="{E2DD92DB-AF5C-4B09-96BC-77D146B99B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540566" y="254682"/>
            <a:ext cx="1007239" cy="4990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725CC6C-2D64-425E-BDF2-A1B5E6A13F4E}"/>
              </a:ext>
            </a:extLst>
          </p:cNvPr>
          <p:cNvSpPr txBox="1"/>
          <p:nvPr userDrawn="1"/>
        </p:nvSpPr>
        <p:spPr>
          <a:xfrm>
            <a:off x="10922804" y="6502400"/>
            <a:ext cx="880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8C0BBA5-A3A7-4401-B4AA-CCF1A2E5CC4D}" type="slidenum">
              <a:rPr lang="ru-RU" sz="1400" smtClean="0">
                <a:solidFill>
                  <a:schemeClr val="bg1"/>
                </a:solidFill>
              </a:rPr>
              <a:pPr algn="r"/>
              <a:t>‹#›</a:t>
            </a:fld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017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елый слайд_2 колонки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833" y="254682"/>
            <a:ext cx="2007337" cy="524083"/>
          </a:xfrm>
          <a:prstGeom prst="rect">
            <a:avLst/>
          </a:prstGeom>
        </p:spPr>
      </p:pic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D856CA69-ECB4-4D44-BF51-128717D997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764" y="0"/>
            <a:ext cx="7055318" cy="981778"/>
          </a:xfrm>
          <a:prstGeom prst="rect">
            <a:avLst/>
          </a:prstGeom>
        </p:spPr>
        <p:txBody>
          <a:bodyPr anchor="ctr"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822F64B2-290D-4791-918B-5BF969ED1F9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9764" y="1221483"/>
            <a:ext cx="5501975" cy="40518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1A468D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2" name="Текст 9">
            <a:extLst>
              <a:ext uri="{FF2B5EF4-FFF2-40B4-BE49-F238E27FC236}">
                <a16:creationId xmlns:a16="http://schemas.microsoft.com/office/drawing/2014/main" id="{9900466A-0AE9-4EBF-A6BB-D8FDEA244A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9764" y="1702744"/>
            <a:ext cx="5502694" cy="453600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rgbClr val="1A468D"/>
                </a:solidFill>
              </a:defRPr>
            </a:lvl1pPr>
            <a:lvl2pPr>
              <a:defRPr sz="1050">
                <a:solidFill>
                  <a:schemeClr val="bg1"/>
                </a:solidFill>
              </a:defRPr>
            </a:lvl2pPr>
            <a:lvl3pPr>
              <a:defRPr sz="105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algn="l"/>
            <a:r>
              <a:rPr lang="ru-RU" dirty="0"/>
              <a:t>Текст</a:t>
            </a:r>
          </a:p>
        </p:txBody>
      </p:sp>
      <p:sp>
        <p:nvSpPr>
          <p:cNvPr id="13" name="Текст 6">
            <a:extLst>
              <a:ext uri="{FF2B5EF4-FFF2-40B4-BE49-F238E27FC236}">
                <a16:creationId xmlns:a16="http://schemas.microsoft.com/office/drawing/2014/main" id="{1F0C8795-E30C-4D85-999B-17BE4CC8F49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17168" y="1221483"/>
            <a:ext cx="5455067" cy="40518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1A468D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5D38CA2B-AF0F-45BA-9AB2-E2E58BB989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17887" y="1702744"/>
            <a:ext cx="5454347" cy="453600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rgbClr val="1A468D"/>
                </a:solidFill>
              </a:defRPr>
            </a:lvl1pPr>
            <a:lvl2pPr>
              <a:defRPr sz="1050">
                <a:solidFill>
                  <a:schemeClr val="bg1"/>
                </a:solidFill>
              </a:defRPr>
            </a:lvl2pPr>
            <a:lvl3pPr>
              <a:defRPr sz="105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algn="l"/>
            <a:r>
              <a:rPr lang="ru-RU" dirty="0"/>
              <a:t>Текст</a:t>
            </a:r>
          </a:p>
        </p:txBody>
      </p:sp>
      <p:pic>
        <p:nvPicPr>
          <p:cNvPr id="16" name="Picture 8">
            <a:extLst>
              <a:ext uri="{FF2B5EF4-FFF2-40B4-BE49-F238E27FC236}">
                <a16:creationId xmlns:a16="http://schemas.microsoft.com/office/drawing/2014/main" id="{94395CBE-E917-48A2-8399-D968DFAD734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540566" y="254682"/>
            <a:ext cx="1007239" cy="49908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7EF542E-5E62-4900-8DFB-C4A3F318FC2D}"/>
              </a:ext>
            </a:extLst>
          </p:cNvPr>
          <p:cNvSpPr txBox="1"/>
          <p:nvPr userDrawn="1"/>
        </p:nvSpPr>
        <p:spPr>
          <a:xfrm>
            <a:off x="10922804" y="6502400"/>
            <a:ext cx="880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8C0BBA5-A3A7-4401-B4AA-CCF1A2E5CC4D}" type="slidenum">
              <a:rPr lang="ru-RU" sz="1400" smtClean="0">
                <a:solidFill>
                  <a:schemeClr val="bg1"/>
                </a:solidFill>
              </a:rPr>
              <a:pPr algn="r"/>
              <a:t>‹#›</a:t>
            </a:fld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54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елый слайд_3 колонки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833" y="254682"/>
            <a:ext cx="2007337" cy="524083"/>
          </a:xfrm>
          <a:prstGeom prst="rect">
            <a:avLst/>
          </a:prstGeom>
        </p:spPr>
      </p:pic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D856CA69-ECB4-4D44-BF51-128717D997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764" y="0"/>
            <a:ext cx="7055318" cy="981778"/>
          </a:xfrm>
          <a:prstGeom prst="rect">
            <a:avLst/>
          </a:prstGeom>
        </p:spPr>
        <p:txBody>
          <a:bodyPr anchor="ctr"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822F64B2-290D-4791-918B-5BF969ED1F9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9764" y="1221483"/>
            <a:ext cx="3600000" cy="40518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1A468D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2" name="Текст 9">
            <a:extLst>
              <a:ext uri="{FF2B5EF4-FFF2-40B4-BE49-F238E27FC236}">
                <a16:creationId xmlns:a16="http://schemas.microsoft.com/office/drawing/2014/main" id="{9900466A-0AE9-4EBF-A6BB-D8FDEA244A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9764" y="1712368"/>
            <a:ext cx="3600000" cy="453600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rgbClr val="1A468D"/>
                </a:solidFill>
              </a:defRPr>
            </a:lvl1pPr>
            <a:lvl2pPr>
              <a:defRPr sz="1050">
                <a:solidFill>
                  <a:schemeClr val="bg1"/>
                </a:solidFill>
              </a:defRPr>
            </a:lvl2pPr>
            <a:lvl3pPr>
              <a:defRPr sz="105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algn="l"/>
            <a:r>
              <a:rPr lang="ru-RU" dirty="0"/>
              <a:t>Текст</a:t>
            </a:r>
          </a:p>
        </p:txBody>
      </p:sp>
      <p:sp>
        <p:nvSpPr>
          <p:cNvPr id="10" name="Текст 6">
            <a:extLst>
              <a:ext uri="{FF2B5EF4-FFF2-40B4-BE49-F238E27FC236}">
                <a16:creationId xmlns:a16="http://schemas.microsoft.com/office/drawing/2014/main" id="{C6693F5D-1E86-4510-88C2-00B18EC738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96000" y="1221483"/>
            <a:ext cx="3600000" cy="40518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1A468D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6" name="Текст 9">
            <a:extLst>
              <a:ext uri="{FF2B5EF4-FFF2-40B4-BE49-F238E27FC236}">
                <a16:creationId xmlns:a16="http://schemas.microsoft.com/office/drawing/2014/main" id="{6B087493-B8E8-40C9-A124-9D30A067F6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96000" y="1712368"/>
            <a:ext cx="3600000" cy="453600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rgbClr val="1A468D"/>
                </a:solidFill>
              </a:defRPr>
            </a:lvl1pPr>
            <a:lvl2pPr>
              <a:defRPr sz="1050">
                <a:solidFill>
                  <a:schemeClr val="bg1"/>
                </a:solidFill>
              </a:defRPr>
            </a:lvl2pPr>
            <a:lvl3pPr>
              <a:defRPr sz="105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algn="l"/>
            <a:r>
              <a:rPr lang="ru-RU" dirty="0"/>
              <a:t>Текст</a:t>
            </a:r>
          </a:p>
        </p:txBody>
      </p:sp>
      <p:sp>
        <p:nvSpPr>
          <p:cNvPr id="17" name="Текст 6">
            <a:extLst>
              <a:ext uri="{FF2B5EF4-FFF2-40B4-BE49-F238E27FC236}">
                <a16:creationId xmlns:a16="http://schemas.microsoft.com/office/drawing/2014/main" id="{D96285C0-80DE-46E7-9A9A-BE488E924B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72238" y="1221483"/>
            <a:ext cx="3600000" cy="40518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1A468D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9" name="Текст 9">
            <a:extLst>
              <a:ext uri="{FF2B5EF4-FFF2-40B4-BE49-F238E27FC236}">
                <a16:creationId xmlns:a16="http://schemas.microsoft.com/office/drawing/2014/main" id="{392BD8BF-72E9-4428-97DD-B1885252FA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72957" y="1712368"/>
            <a:ext cx="3600000" cy="453600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rgbClr val="1A468D"/>
                </a:solidFill>
              </a:defRPr>
            </a:lvl1pPr>
            <a:lvl2pPr>
              <a:defRPr sz="1050">
                <a:solidFill>
                  <a:schemeClr val="bg1"/>
                </a:solidFill>
              </a:defRPr>
            </a:lvl2pPr>
            <a:lvl3pPr>
              <a:defRPr sz="105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algn="l"/>
            <a:r>
              <a:rPr lang="ru-RU" dirty="0"/>
              <a:t>Текст</a:t>
            </a:r>
          </a:p>
        </p:txBody>
      </p:sp>
      <p:pic>
        <p:nvPicPr>
          <p:cNvPr id="18" name="Picture 8">
            <a:extLst>
              <a:ext uri="{FF2B5EF4-FFF2-40B4-BE49-F238E27FC236}">
                <a16:creationId xmlns:a16="http://schemas.microsoft.com/office/drawing/2014/main" id="{35BB0F49-4C73-4AEA-A501-2E32124E21B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540566" y="254682"/>
            <a:ext cx="1007239" cy="49908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DFA6905-FD12-4A67-89C2-2B30002EF613}"/>
              </a:ext>
            </a:extLst>
          </p:cNvPr>
          <p:cNvSpPr txBox="1"/>
          <p:nvPr userDrawn="1"/>
        </p:nvSpPr>
        <p:spPr>
          <a:xfrm>
            <a:off x="10922804" y="6502400"/>
            <a:ext cx="880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8C0BBA5-A3A7-4401-B4AA-CCF1A2E5CC4D}" type="slidenum">
              <a:rPr lang="ru-RU" sz="1400" smtClean="0">
                <a:solidFill>
                  <a:schemeClr val="bg1"/>
                </a:solidFill>
              </a:rPr>
              <a:pPr algn="r"/>
              <a:t>‹#›</a:t>
            </a:fld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185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иний слайд_пусто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833" y="254682"/>
            <a:ext cx="2007337" cy="524083"/>
          </a:xfrm>
          <a:prstGeom prst="rect">
            <a:avLst/>
          </a:prstGeom>
        </p:spPr>
      </p:pic>
      <p:sp>
        <p:nvSpPr>
          <p:cNvPr id="3" name="Заголовок 8">
            <a:extLst>
              <a:ext uri="{FF2B5EF4-FFF2-40B4-BE49-F238E27FC236}">
                <a16:creationId xmlns:a16="http://schemas.microsoft.com/office/drawing/2014/main" id="{254AC82E-E44A-4E49-B7AD-416EBFFEEC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764" y="0"/>
            <a:ext cx="7055318" cy="981778"/>
          </a:xfrm>
          <a:prstGeom prst="rect">
            <a:avLst/>
          </a:prstGeom>
        </p:spPr>
        <p:txBody>
          <a:bodyPr anchor="ctr"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6C1AD932-0DF2-4F9D-B801-D1B14D1928C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9764" y="1221483"/>
            <a:ext cx="5486399" cy="40518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F5C78546-CAC3-4CA8-B85B-9B769BE6DE6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540566" y="254682"/>
            <a:ext cx="1007239" cy="49908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D3B7B12-85A2-41DD-A990-A5964AEF276F}"/>
              </a:ext>
            </a:extLst>
          </p:cNvPr>
          <p:cNvSpPr txBox="1"/>
          <p:nvPr userDrawn="1"/>
        </p:nvSpPr>
        <p:spPr>
          <a:xfrm>
            <a:off x="10922804" y="6502400"/>
            <a:ext cx="880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8C0BBA5-A3A7-4401-B4AA-CCF1A2E5CC4D}" type="slidenum">
              <a:rPr lang="ru-RU" sz="1400" smtClean="0">
                <a:solidFill>
                  <a:schemeClr val="bg1"/>
                </a:solidFill>
              </a:rPr>
              <a:pPr algn="r"/>
              <a:t>‹#›</a:t>
            </a:fld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487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иний слайд_колонка и рисун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833" y="254682"/>
            <a:ext cx="2007337" cy="524083"/>
          </a:xfrm>
          <a:prstGeom prst="rect">
            <a:avLst/>
          </a:prstGeom>
        </p:spPr>
      </p:pic>
      <p:sp>
        <p:nvSpPr>
          <p:cNvPr id="3" name="Заголовок 8">
            <a:extLst>
              <a:ext uri="{FF2B5EF4-FFF2-40B4-BE49-F238E27FC236}">
                <a16:creationId xmlns:a16="http://schemas.microsoft.com/office/drawing/2014/main" id="{254AC82E-E44A-4E49-B7AD-416EBFFEEC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764" y="0"/>
            <a:ext cx="7055318" cy="981778"/>
          </a:xfrm>
          <a:prstGeom prst="rect">
            <a:avLst/>
          </a:prstGeom>
        </p:spPr>
        <p:txBody>
          <a:bodyPr anchor="ctr"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6C1AD932-0DF2-4F9D-B801-D1B14D1928C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9764" y="1221483"/>
            <a:ext cx="5486399" cy="40518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CF8C805C-DE97-4647-A33D-C4657135DA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9114" y="1720338"/>
            <a:ext cx="5486399" cy="453600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  <a:lvl2pPr>
              <a:defRPr sz="1050">
                <a:solidFill>
                  <a:schemeClr val="bg1"/>
                </a:solidFill>
              </a:defRPr>
            </a:lvl2pPr>
            <a:lvl3pPr>
              <a:defRPr sz="105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algn="l"/>
            <a:r>
              <a:rPr lang="ru-RU" dirty="0"/>
              <a:t>Текст</a:t>
            </a:r>
          </a:p>
        </p:txBody>
      </p:sp>
      <p:sp>
        <p:nvSpPr>
          <p:cNvPr id="11" name="Рисунок 18">
            <a:extLst>
              <a:ext uri="{FF2B5EF4-FFF2-40B4-BE49-F238E27FC236}">
                <a16:creationId xmlns:a16="http://schemas.microsoft.com/office/drawing/2014/main" id="{4B34B038-383A-47AE-B598-3853C94033E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98668" y="1220788"/>
            <a:ext cx="5486399" cy="5035550"/>
          </a:xfrm>
          <a:prstGeom prst="rect">
            <a:avLst/>
          </a:prstGeom>
        </p:spPr>
        <p:txBody>
          <a:bodyPr anchor="b" anchorCtr="1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8F31B65-F902-4E9C-8C36-FAA17D199D0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540566" y="254682"/>
            <a:ext cx="1007239" cy="49908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E992ED4-D7B8-4763-BB4E-9F6FDDF4CC23}"/>
              </a:ext>
            </a:extLst>
          </p:cNvPr>
          <p:cNvSpPr txBox="1"/>
          <p:nvPr userDrawn="1"/>
        </p:nvSpPr>
        <p:spPr>
          <a:xfrm>
            <a:off x="10922804" y="6502400"/>
            <a:ext cx="880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8C0BBA5-A3A7-4401-B4AA-CCF1A2E5CC4D}" type="slidenum">
              <a:rPr lang="ru-RU" sz="1400" smtClean="0">
                <a:solidFill>
                  <a:schemeClr val="bg1"/>
                </a:solidFill>
              </a:rPr>
              <a:pPr algn="r"/>
              <a:t>‹#›</a:t>
            </a:fld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515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иний слайд_2 колонки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833" y="254682"/>
            <a:ext cx="2007337" cy="524083"/>
          </a:xfrm>
          <a:prstGeom prst="rect">
            <a:avLst/>
          </a:prstGeom>
        </p:spPr>
      </p:pic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D856CA69-ECB4-4D44-BF51-128717D997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764" y="0"/>
            <a:ext cx="7055318" cy="981778"/>
          </a:xfrm>
          <a:prstGeom prst="rect">
            <a:avLst/>
          </a:prstGeom>
        </p:spPr>
        <p:txBody>
          <a:bodyPr anchor="ctr"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822F64B2-290D-4791-918B-5BF969ED1F9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9764" y="1221483"/>
            <a:ext cx="5501975" cy="40518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2" name="Текст 9">
            <a:extLst>
              <a:ext uri="{FF2B5EF4-FFF2-40B4-BE49-F238E27FC236}">
                <a16:creationId xmlns:a16="http://schemas.microsoft.com/office/drawing/2014/main" id="{9900466A-0AE9-4EBF-A6BB-D8FDEA244A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9764" y="1721994"/>
            <a:ext cx="5502694" cy="453600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  <a:lvl2pPr>
              <a:defRPr sz="1050">
                <a:solidFill>
                  <a:schemeClr val="bg1"/>
                </a:solidFill>
              </a:defRPr>
            </a:lvl2pPr>
            <a:lvl3pPr>
              <a:defRPr sz="105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algn="l"/>
            <a:r>
              <a:rPr lang="ru-RU" dirty="0"/>
              <a:t>Текст</a:t>
            </a:r>
          </a:p>
        </p:txBody>
      </p:sp>
      <p:sp>
        <p:nvSpPr>
          <p:cNvPr id="13" name="Текст 6">
            <a:extLst>
              <a:ext uri="{FF2B5EF4-FFF2-40B4-BE49-F238E27FC236}">
                <a16:creationId xmlns:a16="http://schemas.microsoft.com/office/drawing/2014/main" id="{1F0C8795-E30C-4D85-999B-17BE4CC8F49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17169" y="1221483"/>
            <a:ext cx="5454348" cy="40518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5D38CA2B-AF0F-45BA-9AB2-E2E58BB989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17888" y="1721994"/>
            <a:ext cx="5454348" cy="453600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  <a:lvl2pPr>
              <a:defRPr sz="1050">
                <a:solidFill>
                  <a:schemeClr val="bg1"/>
                </a:solidFill>
              </a:defRPr>
            </a:lvl2pPr>
            <a:lvl3pPr>
              <a:defRPr sz="105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algn="l"/>
            <a:r>
              <a:rPr lang="ru-RU" dirty="0"/>
              <a:t>Текст</a:t>
            </a:r>
          </a:p>
        </p:txBody>
      </p:sp>
      <p:pic>
        <p:nvPicPr>
          <p:cNvPr id="16" name="Picture 8">
            <a:extLst>
              <a:ext uri="{FF2B5EF4-FFF2-40B4-BE49-F238E27FC236}">
                <a16:creationId xmlns:a16="http://schemas.microsoft.com/office/drawing/2014/main" id="{CA6F7E49-A566-4481-9C88-0010F1F83F7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540566" y="254682"/>
            <a:ext cx="1007239" cy="49908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515162D-14CE-4563-8774-13F802CBAFCB}"/>
              </a:ext>
            </a:extLst>
          </p:cNvPr>
          <p:cNvSpPr txBox="1"/>
          <p:nvPr userDrawn="1"/>
        </p:nvSpPr>
        <p:spPr>
          <a:xfrm>
            <a:off x="10922804" y="6502400"/>
            <a:ext cx="880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8C0BBA5-A3A7-4401-B4AA-CCF1A2E5CC4D}" type="slidenum">
              <a:rPr lang="ru-RU" sz="1400" smtClean="0">
                <a:solidFill>
                  <a:schemeClr val="bg1"/>
                </a:solidFill>
              </a:rPr>
              <a:pPr algn="r"/>
              <a:t>‹#›</a:t>
            </a:fld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406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иний слайд_3 колонки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833" y="254682"/>
            <a:ext cx="2007337" cy="524083"/>
          </a:xfrm>
          <a:prstGeom prst="rect">
            <a:avLst/>
          </a:prstGeom>
        </p:spPr>
      </p:pic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D856CA69-ECB4-4D44-BF51-128717D997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764" y="0"/>
            <a:ext cx="7055318" cy="981778"/>
          </a:xfrm>
          <a:prstGeom prst="rect">
            <a:avLst/>
          </a:prstGeom>
        </p:spPr>
        <p:txBody>
          <a:bodyPr anchor="ctr"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822F64B2-290D-4791-918B-5BF969ED1F9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9764" y="1221483"/>
            <a:ext cx="3600000" cy="40518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2" name="Текст 9">
            <a:extLst>
              <a:ext uri="{FF2B5EF4-FFF2-40B4-BE49-F238E27FC236}">
                <a16:creationId xmlns:a16="http://schemas.microsoft.com/office/drawing/2014/main" id="{9900466A-0AE9-4EBF-A6BB-D8FDEA244A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0483" y="1721994"/>
            <a:ext cx="3600000" cy="453600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  <a:lvl2pPr>
              <a:defRPr sz="1050">
                <a:solidFill>
                  <a:schemeClr val="bg1"/>
                </a:solidFill>
              </a:defRPr>
            </a:lvl2pPr>
            <a:lvl3pPr>
              <a:defRPr sz="105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algn="l"/>
            <a:r>
              <a:rPr lang="ru-RU" dirty="0"/>
              <a:t>Текст</a:t>
            </a:r>
          </a:p>
        </p:txBody>
      </p:sp>
      <p:sp>
        <p:nvSpPr>
          <p:cNvPr id="10" name="Текст 6">
            <a:extLst>
              <a:ext uri="{FF2B5EF4-FFF2-40B4-BE49-F238E27FC236}">
                <a16:creationId xmlns:a16="http://schemas.microsoft.com/office/drawing/2014/main" id="{C6693F5D-1E86-4510-88C2-00B18EC738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96000" y="1221483"/>
            <a:ext cx="3600000" cy="40518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6" name="Текст 9">
            <a:extLst>
              <a:ext uri="{FF2B5EF4-FFF2-40B4-BE49-F238E27FC236}">
                <a16:creationId xmlns:a16="http://schemas.microsoft.com/office/drawing/2014/main" id="{6B087493-B8E8-40C9-A124-9D30A067F6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96000" y="1721994"/>
            <a:ext cx="3600000" cy="453600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  <a:lvl2pPr>
              <a:defRPr sz="1050">
                <a:solidFill>
                  <a:schemeClr val="bg1"/>
                </a:solidFill>
              </a:defRPr>
            </a:lvl2pPr>
            <a:lvl3pPr>
              <a:defRPr sz="105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algn="l"/>
            <a:r>
              <a:rPr lang="ru-RU" dirty="0"/>
              <a:t>Текст</a:t>
            </a:r>
          </a:p>
        </p:txBody>
      </p:sp>
      <p:sp>
        <p:nvSpPr>
          <p:cNvPr id="17" name="Текст 6">
            <a:extLst>
              <a:ext uri="{FF2B5EF4-FFF2-40B4-BE49-F238E27FC236}">
                <a16:creationId xmlns:a16="http://schemas.microsoft.com/office/drawing/2014/main" id="{D96285C0-80DE-46E7-9A9A-BE488E924B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70798" y="1221483"/>
            <a:ext cx="3600000" cy="40518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9" name="Текст 9">
            <a:extLst>
              <a:ext uri="{FF2B5EF4-FFF2-40B4-BE49-F238E27FC236}">
                <a16:creationId xmlns:a16="http://schemas.microsoft.com/office/drawing/2014/main" id="{392BD8BF-72E9-4428-97DD-B1885252FA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71517" y="1721994"/>
            <a:ext cx="3600000" cy="453600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  <a:lvl2pPr>
              <a:defRPr sz="1050">
                <a:solidFill>
                  <a:schemeClr val="bg1"/>
                </a:solidFill>
              </a:defRPr>
            </a:lvl2pPr>
            <a:lvl3pPr>
              <a:defRPr sz="105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algn="l"/>
            <a:r>
              <a:rPr lang="ru-RU" dirty="0"/>
              <a:t>Текст</a:t>
            </a:r>
          </a:p>
        </p:txBody>
      </p:sp>
      <p:pic>
        <p:nvPicPr>
          <p:cNvPr id="21" name="Picture 8">
            <a:extLst>
              <a:ext uri="{FF2B5EF4-FFF2-40B4-BE49-F238E27FC236}">
                <a16:creationId xmlns:a16="http://schemas.microsoft.com/office/drawing/2014/main" id="{6BD9029C-5108-4AF3-A1F7-8AFE00FB10F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540566" y="254682"/>
            <a:ext cx="1007239" cy="49908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F9D558F-4713-4605-B399-464201D0AF4C}"/>
              </a:ext>
            </a:extLst>
          </p:cNvPr>
          <p:cNvSpPr txBox="1"/>
          <p:nvPr userDrawn="1"/>
        </p:nvSpPr>
        <p:spPr>
          <a:xfrm>
            <a:off x="10922804" y="6502400"/>
            <a:ext cx="880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8C0BBA5-A3A7-4401-B4AA-CCF1A2E5CC4D}" type="slidenum">
              <a:rPr lang="ru-RU" sz="1400" smtClean="0">
                <a:solidFill>
                  <a:schemeClr val="bg1"/>
                </a:solidFill>
              </a:rPr>
              <a:pPr algn="r"/>
              <a:t>‹#›</a:t>
            </a:fld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572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следняя страниц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9670" y="194284"/>
            <a:ext cx="2510355" cy="655413"/>
          </a:xfrm>
          <a:prstGeom prst="rect">
            <a:avLst/>
          </a:prstGeom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D767B035-C8ED-4A9E-A741-B4070FCDB9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3074"/>
          <a:stretch/>
        </p:blipFill>
        <p:spPr>
          <a:xfrm flipH="1">
            <a:off x="5251615" y="1633219"/>
            <a:ext cx="6940385" cy="2366945"/>
          </a:xfrm>
          <a:prstGeom prst="rect">
            <a:avLst/>
          </a:prstGeom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id="{1330683F-E6D0-49BA-AB32-DED060A4097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35050" y="1886351"/>
            <a:ext cx="4819739" cy="112635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БЛАГОДАРЮ ЗА ВНИМАНИЕ!</a:t>
            </a:r>
          </a:p>
        </p:txBody>
      </p:sp>
      <p:pic>
        <p:nvPicPr>
          <p:cNvPr id="6" name="Picture 11">
            <a:extLst>
              <a:ext uri="{FF2B5EF4-FFF2-40B4-BE49-F238E27FC236}">
                <a16:creationId xmlns:a16="http://schemas.microsoft.com/office/drawing/2014/main" id="{512F792B-3E91-42A3-8404-10DD04803E5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23836" y="217610"/>
            <a:ext cx="1275668" cy="632087"/>
          </a:xfrm>
          <a:prstGeom prst="rect">
            <a:avLst/>
          </a:prstGeom>
        </p:spPr>
      </p:pic>
      <p:sp>
        <p:nvSpPr>
          <p:cNvPr id="11" name="Текст 10">
            <a:extLst>
              <a:ext uri="{FF2B5EF4-FFF2-40B4-BE49-F238E27FC236}">
                <a16:creationId xmlns:a16="http://schemas.microsoft.com/office/drawing/2014/main" id="{0300DD6F-90C7-4CDA-B2F2-3D29AD82C0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5546" y="1633537"/>
            <a:ext cx="4948874" cy="54000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Тема проекта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EE558EE7-AF15-450A-8CDC-710453B2B5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5546" y="2258343"/>
            <a:ext cx="4948874" cy="304801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Фамилия Имя Отчество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4DCF5854-D059-4195-8E07-023DE04A76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5546" y="3276599"/>
            <a:ext cx="4948874" cy="304801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Город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E83AD61D-A7B2-49FF-BC57-1DD602EBD2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5546" y="2647950"/>
            <a:ext cx="4948874" cy="54000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Наименование вуза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73F01592-11C6-48BE-BEBA-C517FF7F46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5546" y="3670049"/>
            <a:ext cx="4948874" cy="304801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Email: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4524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0611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7" r:id="rId2"/>
    <p:sldLayoutId id="2147483649" r:id="rId3"/>
    <p:sldLayoutId id="2147483653" r:id="rId4"/>
    <p:sldLayoutId id="2147483654" r:id="rId5"/>
    <p:sldLayoutId id="2147483658" r:id="rId6"/>
    <p:sldLayoutId id="2147483650" r:id="rId7"/>
    <p:sldLayoutId id="2147483655" r:id="rId8"/>
    <p:sldLayoutId id="2147483656" r:id="rId9"/>
    <p:sldLayoutId id="2147483652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11">
            <a:extLst>
              <a:ext uri="{FF2B5EF4-FFF2-40B4-BE49-F238E27FC236}">
                <a16:creationId xmlns:a16="http://schemas.microsoft.com/office/drawing/2014/main" id="{4AFC1B50-376C-1248-ABF2-37AF10E70B4B}"/>
              </a:ext>
            </a:extLst>
          </p:cNvPr>
          <p:cNvSpPr txBox="1">
            <a:spLocks/>
          </p:cNvSpPr>
          <p:nvPr/>
        </p:nvSpPr>
        <p:spPr>
          <a:xfrm>
            <a:off x="835546" y="2721347"/>
            <a:ext cx="4948874" cy="33657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200" dirty="0">
                <a:solidFill>
                  <a:schemeClr val="bg1"/>
                </a:solidFill>
              </a:rPr>
              <a:t>Тема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sz="3200" dirty="0">
                <a:solidFill>
                  <a:schemeClr val="bg1"/>
                </a:solidFill>
              </a:rPr>
              <a:t>проекта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Текст 17">
            <a:extLst>
              <a:ext uri="{FF2B5EF4-FFF2-40B4-BE49-F238E27FC236}">
                <a16:creationId xmlns:a16="http://schemas.microsoft.com/office/drawing/2014/main" id="{4E64B109-A427-A941-9FFA-E698FB468715}"/>
              </a:ext>
            </a:extLst>
          </p:cNvPr>
          <p:cNvSpPr txBox="1">
            <a:spLocks/>
          </p:cNvSpPr>
          <p:nvPr/>
        </p:nvSpPr>
        <p:spPr>
          <a:xfrm>
            <a:off x="835546" y="4971650"/>
            <a:ext cx="4948874" cy="30480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>
                <a:solidFill>
                  <a:schemeClr val="bg1"/>
                </a:solidFill>
              </a:rPr>
              <a:t>Фамилия Имя Отчество</a:t>
            </a:r>
          </a:p>
        </p:txBody>
      </p:sp>
      <p:sp>
        <p:nvSpPr>
          <p:cNvPr id="12" name="Текст 19">
            <a:extLst>
              <a:ext uri="{FF2B5EF4-FFF2-40B4-BE49-F238E27FC236}">
                <a16:creationId xmlns:a16="http://schemas.microsoft.com/office/drawing/2014/main" id="{5963EF2C-BACE-9845-AE78-7387972EB0B4}"/>
              </a:ext>
            </a:extLst>
          </p:cNvPr>
          <p:cNvSpPr txBox="1">
            <a:spLocks/>
          </p:cNvSpPr>
          <p:nvPr/>
        </p:nvSpPr>
        <p:spPr>
          <a:xfrm>
            <a:off x="835546" y="5390445"/>
            <a:ext cx="4948874" cy="36211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>
                <a:solidFill>
                  <a:schemeClr val="bg1"/>
                </a:solidFill>
              </a:rPr>
              <a:t>Вуз</a:t>
            </a:r>
          </a:p>
        </p:txBody>
      </p:sp>
      <p:sp>
        <p:nvSpPr>
          <p:cNvPr id="5" name="Текст 19">
            <a:extLst>
              <a:ext uri="{FF2B5EF4-FFF2-40B4-BE49-F238E27FC236}">
                <a16:creationId xmlns:a16="http://schemas.microsoft.com/office/drawing/2014/main" id="{022C0AA4-8771-2D47-9769-B74D7633CEB7}"/>
              </a:ext>
            </a:extLst>
          </p:cNvPr>
          <p:cNvSpPr txBox="1">
            <a:spLocks/>
          </p:cNvSpPr>
          <p:nvPr/>
        </p:nvSpPr>
        <p:spPr>
          <a:xfrm>
            <a:off x="835546" y="6317878"/>
            <a:ext cx="10482942" cy="36211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>
                <a:solidFill>
                  <a:schemeClr val="bg1"/>
                </a:solidFill>
              </a:rPr>
              <a:t>Уровень образования: (</a:t>
            </a:r>
            <a:r>
              <a:rPr lang="ru-RU" sz="2400" dirty="0" err="1">
                <a:solidFill>
                  <a:schemeClr val="bg1"/>
                </a:solidFill>
              </a:rPr>
              <a:t>бакалавриат</a:t>
            </a:r>
            <a:r>
              <a:rPr lang="ru-RU" sz="2400" dirty="0">
                <a:solidFill>
                  <a:schemeClr val="bg1"/>
                </a:solidFill>
              </a:rPr>
              <a:t>, </a:t>
            </a:r>
            <a:r>
              <a:rPr lang="ru-RU" sz="2400" dirty="0" err="1">
                <a:solidFill>
                  <a:schemeClr val="bg1"/>
                </a:solidFill>
              </a:rPr>
              <a:t>специалитет</a:t>
            </a:r>
            <a:r>
              <a:rPr lang="ru-RU" sz="2400" dirty="0">
                <a:solidFill>
                  <a:schemeClr val="bg1"/>
                </a:solidFill>
              </a:rPr>
              <a:t>, магистратура, аспирантура)</a:t>
            </a:r>
          </a:p>
        </p:txBody>
      </p:sp>
      <p:sp>
        <p:nvSpPr>
          <p:cNvPr id="6" name="Текст 19">
            <a:extLst>
              <a:ext uri="{FF2B5EF4-FFF2-40B4-BE49-F238E27FC236}">
                <a16:creationId xmlns:a16="http://schemas.microsoft.com/office/drawing/2014/main" id="{5E280B86-1BF7-D544-B5A7-5C5CB44A3026}"/>
              </a:ext>
            </a:extLst>
          </p:cNvPr>
          <p:cNvSpPr txBox="1">
            <a:spLocks/>
          </p:cNvSpPr>
          <p:nvPr/>
        </p:nvSpPr>
        <p:spPr>
          <a:xfrm>
            <a:off x="835546" y="5876463"/>
            <a:ext cx="4948874" cy="36211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>
                <a:solidFill>
                  <a:schemeClr val="bg1"/>
                </a:solidFill>
              </a:rPr>
              <a:t>Курс обучения:</a:t>
            </a:r>
          </a:p>
        </p:txBody>
      </p:sp>
    </p:spTree>
    <p:extLst>
      <p:ext uri="{BB962C8B-B14F-4D97-AF65-F5344CB8AC3E}">
        <p14:creationId xmlns:p14="http://schemas.microsoft.com/office/powerpoint/2010/main" val="473747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71ACD7CE-8053-445F-9CFC-EB84FFEA9C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0107" y="1221483"/>
            <a:ext cx="5334498" cy="405186"/>
          </a:xfrm>
        </p:spPr>
        <p:txBody>
          <a:bodyPr/>
          <a:lstStyle/>
          <a:p>
            <a:r>
              <a:rPr lang="ru-RU" dirty="0"/>
              <a:t>Актуальность тематики выпускной квалификационной работы / научного (исследовательского) проекта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0A5090A8-2FFA-469F-BBCE-5E36DE948C1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30838" y="1221483"/>
            <a:ext cx="5334498" cy="405186"/>
          </a:xfrm>
        </p:spPr>
        <p:txBody>
          <a:bodyPr/>
          <a:lstStyle/>
          <a:p>
            <a:r>
              <a:rPr lang="ru-RU" dirty="0"/>
              <a:t>Соответствие тематики проекта приоритетным направлениям стратегии научно-технологического развития Российской Федерации</a:t>
            </a:r>
          </a:p>
        </p:txBody>
      </p:sp>
      <p:sp>
        <p:nvSpPr>
          <p:cNvPr id="8" name="Текст 5">
            <a:extLst>
              <a:ext uri="{FF2B5EF4-FFF2-40B4-BE49-F238E27FC236}">
                <a16:creationId xmlns:a16="http://schemas.microsoft.com/office/drawing/2014/main" id="{B0715760-7422-45EB-8CBE-31C8A2B799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20107" y="2452253"/>
            <a:ext cx="5334498" cy="3973485"/>
          </a:xfrm>
        </p:spPr>
        <p:txBody>
          <a:bodyPr/>
          <a:lstStyle/>
          <a:p>
            <a:r>
              <a:rPr lang="ru-RU" dirty="0"/>
              <a:t>(Приводится обоснование выбора темы проекта)</a:t>
            </a:r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B0715760-7422-45EB-8CBE-31C8A2B799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55934" y="2452254"/>
            <a:ext cx="5334498" cy="3690851"/>
          </a:xfrm>
        </p:spPr>
        <p:txBody>
          <a:bodyPr/>
          <a:lstStyle/>
          <a:p>
            <a:r>
              <a:rPr lang="ru-RU" dirty="0" smtClean="0"/>
              <a:t>(Указывается наиболее подходящее направление стратегии научно-технологического развития Российской Федерации)</a:t>
            </a:r>
            <a:endParaRPr lang="ru-RU" dirty="0"/>
          </a:p>
          <a:p>
            <a:endParaRPr lang="ru-RU" dirty="0"/>
          </a:p>
        </p:txBody>
      </p:sp>
      <p:sp>
        <p:nvSpPr>
          <p:cNvPr id="13" name="Заголовок 5">
            <a:extLst>
              <a:ext uri="{FF2B5EF4-FFF2-40B4-BE49-F238E27FC236}">
                <a16:creationId xmlns:a16="http://schemas.microsoft.com/office/drawing/2014/main" id="{3C71EE4E-0F40-4112-ADFB-8AEFEF48A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764" y="147144"/>
            <a:ext cx="7055318" cy="657744"/>
          </a:xfrm>
        </p:spPr>
        <p:txBody>
          <a:bodyPr/>
          <a:lstStyle/>
          <a:p>
            <a:r>
              <a:rPr lang="ru-RU" dirty="0"/>
              <a:t>Актуальность и ожидаемые результаты</a:t>
            </a:r>
          </a:p>
        </p:txBody>
      </p:sp>
    </p:spTree>
    <p:extLst>
      <p:ext uri="{BB962C8B-B14F-4D97-AF65-F5344CB8AC3E}">
        <p14:creationId xmlns:p14="http://schemas.microsoft.com/office/powerpoint/2010/main" val="1780682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71ACD7CE-8053-445F-9CFC-EB84FFEA9C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0107" y="1221483"/>
            <a:ext cx="5334498" cy="405186"/>
          </a:xfrm>
        </p:spPr>
        <p:txBody>
          <a:bodyPr/>
          <a:lstStyle/>
          <a:p>
            <a:r>
              <a:rPr lang="ru-RU" dirty="0"/>
              <a:t>Новизна планируемых </a:t>
            </a:r>
            <a:r>
              <a:rPr lang="ru-RU" dirty="0" smtClean="0"/>
              <a:t>результатов </a:t>
            </a:r>
            <a:r>
              <a:rPr lang="ru-RU" dirty="0"/>
              <a:t>выпускной квалификационной работы (проекта)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0A5090A8-2FFA-469F-BBCE-5E36DE948C1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30838" y="1221483"/>
            <a:ext cx="5334498" cy="405186"/>
          </a:xfrm>
        </p:spPr>
        <p:txBody>
          <a:bodyPr/>
          <a:lstStyle/>
          <a:p>
            <a:r>
              <a:rPr lang="ru-RU" dirty="0"/>
              <a:t>Масштаб и практическая значимость планируемых результатов выпускной квалификационной работы (проекта)</a:t>
            </a:r>
          </a:p>
        </p:txBody>
      </p:sp>
      <p:sp>
        <p:nvSpPr>
          <p:cNvPr id="8" name="Текст 5">
            <a:extLst>
              <a:ext uri="{FF2B5EF4-FFF2-40B4-BE49-F238E27FC236}">
                <a16:creationId xmlns:a16="http://schemas.microsoft.com/office/drawing/2014/main" id="{B0715760-7422-45EB-8CBE-31C8A2B799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20107" y="2280932"/>
            <a:ext cx="5334498" cy="4011803"/>
          </a:xfrm>
        </p:spPr>
        <p:txBody>
          <a:bodyPr/>
          <a:lstStyle/>
          <a:p>
            <a:r>
              <a:rPr lang="ru-RU" dirty="0"/>
              <a:t>(Приводятся отличия (уникальность) ключевых результатов, методов, подходов и методик, реализуемых в рамках проекта, от уже существующих)</a:t>
            </a:r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B0715760-7422-45EB-8CBE-31C8A2B799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30838" y="2184016"/>
            <a:ext cx="5334498" cy="4225097"/>
          </a:xfrm>
        </p:spPr>
        <p:txBody>
          <a:bodyPr/>
          <a:lstStyle/>
          <a:p>
            <a:r>
              <a:rPr lang="ru-RU" dirty="0"/>
              <a:t>(Приводится описание того, как результаты, полученные в ходе работы, могут быть использованы на практике для решения конкретных задач или проблем)</a:t>
            </a:r>
          </a:p>
        </p:txBody>
      </p:sp>
      <p:sp>
        <p:nvSpPr>
          <p:cNvPr id="13" name="Заголовок 5">
            <a:extLst>
              <a:ext uri="{FF2B5EF4-FFF2-40B4-BE49-F238E27FC236}">
                <a16:creationId xmlns:a16="http://schemas.microsoft.com/office/drawing/2014/main" id="{3C71EE4E-0F40-4112-ADFB-8AEFEF48A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764" y="147144"/>
            <a:ext cx="7055318" cy="657744"/>
          </a:xfrm>
        </p:spPr>
        <p:txBody>
          <a:bodyPr/>
          <a:lstStyle/>
          <a:p>
            <a:r>
              <a:rPr lang="ru-RU" dirty="0"/>
              <a:t>Новизна и практическая значимость</a:t>
            </a:r>
          </a:p>
        </p:txBody>
      </p:sp>
    </p:spTree>
    <p:extLst>
      <p:ext uri="{BB962C8B-B14F-4D97-AF65-F5344CB8AC3E}">
        <p14:creationId xmlns:p14="http://schemas.microsoft.com/office/powerpoint/2010/main" val="4161753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F55F4DA6-9028-4545-82AA-A50889F761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9764" y="1221483"/>
            <a:ext cx="6026002" cy="405186"/>
          </a:xfrm>
        </p:spPr>
        <p:txBody>
          <a:bodyPr/>
          <a:lstStyle/>
          <a:p>
            <a:r>
              <a:rPr lang="ru-RU" dirty="0"/>
              <a:t>Основная часть презентации (описание проекта)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3C71EE4E-0F40-4112-ADFB-8AEFEF48A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764" y="147144"/>
            <a:ext cx="7055318" cy="657744"/>
          </a:xfrm>
        </p:spPr>
        <p:txBody>
          <a:bodyPr/>
          <a:lstStyle/>
          <a:p>
            <a:r>
              <a:rPr lang="ru-RU" dirty="0"/>
              <a:t>Заголовок слайда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272" y="1828801"/>
            <a:ext cx="71738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1A468D"/>
                </a:solidFill>
              </a:rPr>
              <a:t>Описание проекта должно содержать следующую информацию:</a:t>
            </a:r>
          </a:p>
          <a:p>
            <a:r>
              <a:rPr lang="ru-RU" sz="1400" dirty="0" smtClean="0">
                <a:solidFill>
                  <a:srgbClr val="1A468D"/>
                </a:solidFill>
              </a:rPr>
              <a:t>• четкую формулировку </a:t>
            </a:r>
            <a:r>
              <a:rPr lang="ru-RU" sz="1400" dirty="0">
                <a:solidFill>
                  <a:srgbClr val="1A468D"/>
                </a:solidFill>
              </a:rPr>
              <a:t>того, какую проблему решает проект и каких результатов планируется </a:t>
            </a:r>
            <a:r>
              <a:rPr lang="ru-RU" sz="1400" dirty="0" smtClean="0">
                <a:solidFill>
                  <a:srgbClr val="1A468D"/>
                </a:solidFill>
              </a:rPr>
              <a:t>достичь;</a:t>
            </a:r>
            <a:endParaRPr lang="ru-RU" sz="1400" dirty="0">
              <a:solidFill>
                <a:srgbClr val="1A468D"/>
              </a:solidFill>
            </a:endParaRPr>
          </a:p>
          <a:p>
            <a:r>
              <a:rPr lang="ru-RU" sz="1400" dirty="0">
                <a:solidFill>
                  <a:srgbClr val="1A468D"/>
                </a:solidFill>
              </a:rPr>
              <a:t>• суть разработанного инженерного, научного или технического </a:t>
            </a:r>
            <a:r>
              <a:rPr lang="ru-RU" sz="1400" dirty="0" smtClean="0">
                <a:solidFill>
                  <a:srgbClr val="1A468D"/>
                </a:solidFill>
              </a:rPr>
              <a:t>решения;</a:t>
            </a:r>
            <a:endParaRPr lang="ru-RU" sz="1400" dirty="0">
              <a:solidFill>
                <a:srgbClr val="1A468D"/>
              </a:solidFill>
            </a:endParaRPr>
          </a:p>
          <a:p>
            <a:r>
              <a:rPr lang="ru-RU" sz="1400" dirty="0">
                <a:solidFill>
                  <a:srgbClr val="1A468D"/>
                </a:solidFill>
              </a:rPr>
              <a:t>• анализ существующих аналогов и обоснование актуальности (новизны) разработки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7191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CE33BEBF-0017-45DC-83EC-9B805CB570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4035" y="1221483"/>
            <a:ext cx="3886727" cy="405186"/>
          </a:xfrm>
        </p:spPr>
        <p:txBody>
          <a:bodyPr/>
          <a:lstStyle/>
          <a:p>
            <a:r>
              <a:rPr lang="ru-RU" dirty="0"/>
              <a:t>План-график реализации проекта</a:t>
            </a:r>
          </a:p>
          <a:p>
            <a:endParaRPr lang="ru-RU" dirty="0"/>
          </a:p>
        </p:txBody>
      </p:sp>
      <p:sp>
        <p:nvSpPr>
          <p:cNvPr id="21" name="Текст 5">
            <a:extLst>
              <a:ext uri="{FF2B5EF4-FFF2-40B4-BE49-F238E27FC236}">
                <a16:creationId xmlns:a16="http://schemas.microsoft.com/office/drawing/2014/main" id="{B0715760-7422-45EB-8CBE-31C8A2B799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1707" y="1766174"/>
            <a:ext cx="3868530" cy="4376932"/>
          </a:xfrm>
        </p:spPr>
        <p:txBody>
          <a:bodyPr/>
          <a:lstStyle/>
          <a:p>
            <a:r>
              <a:rPr lang="ru-RU" dirty="0"/>
              <a:t>(Приводится последовательность выполнения задач проекта с указанием конкретных сроков)</a:t>
            </a:r>
          </a:p>
        </p:txBody>
      </p:sp>
      <p:sp>
        <p:nvSpPr>
          <p:cNvPr id="22" name="Текст 7">
            <a:extLst>
              <a:ext uri="{FF2B5EF4-FFF2-40B4-BE49-F238E27FC236}">
                <a16:creationId xmlns:a16="http://schemas.microsoft.com/office/drawing/2014/main" id="{CE33BEBF-0017-45DC-83EC-9B805CB570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49366" y="1221483"/>
            <a:ext cx="3382748" cy="405186"/>
          </a:xfrm>
        </p:spPr>
        <p:txBody>
          <a:bodyPr/>
          <a:lstStyle/>
          <a:p>
            <a:r>
              <a:rPr lang="ru-RU" dirty="0"/>
              <a:t>Привлекаемые ресурсы</a:t>
            </a:r>
          </a:p>
          <a:p>
            <a:endParaRPr lang="ru-RU" dirty="0"/>
          </a:p>
        </p:txBody>
      </p:sp>
      <p:sp>
        <p:nvSpPr>
          <p:cNvPr id="23" name="Текст 5">
            <a:extLst>
              <a:ext uri="{FF2B5EF4-FFF2-40B4-BE49-F238E27FC236}">
                <a16:creationId xmlns:a16="http://schemas.microsoft.com/office/drawing/2014/main" id="{B0715760-7422-45EB-8CBE-31C8A2B799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0174" y="1766174"/>
            <a:ext cx="3382748" cy="4376932"/>
          </a:xfrm>
        </p:spPr>
        <p:txBody>
          <a:bodyPr/>
          <a:lstStyle/>
          <a:p>
            <a:r>
              <a:rPr lang="ru-RU" b="0" i="0" dirty="0">
                <a:effectLst/>
                <a:latin typeface="GothamPro"/>
              </a:rPr>
              <a:t>(Перечисляются ключевые материальные и нематериальные ресурсы, которые будут использоваться для реализации проекта)</a:t>
            </a:r>
            <a:endParaRPr lang="ru-RU" dirty="0"/>
          </a:p>
        </p:txBody>
      </p:sp>
      <p:sp>
        <p:nvSpPr>
          <p:cNvPr id="24" name="Текст 7">
            <a:extLst>
              <a:ext uri="{FF2B5EF4-FFF2-40B4-BE49-F238E27FC236}">
                <a16:creationId xmlns:a16="http://schemas.microsoft.com/office/drawing/2014/main" id="{CE33BEBF-0017-45DC-83EC-9B805CB570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38902" y="1188030"/>
            <a:ext cx="4353098" cy="1450280"/>
          </a:xfrm>
        </p:spPr>
        <p:txBody>
          <a:bodyPr/>
          <a:lstStyle/>
          <a:p>
            <a:r>
              <a:rPr lang="ru-RU" dirty="0"/>
              <a:t>Организация/предприятие реального сектора </a:t>
            </a:r>
            <a:r>
              <a:rPr lang="ru-RU" dirty="0" smtClean="0"/>
              <a:t>экономики/научная (научно-исследовательская) организация, </a:t>
            </a:r>
            <a:r>
              <a:rPr lang="ru-RU" dirty="0"/>
              <a:t>готовое организовать акселерацию проекта</a:t>
            </a:r>
          </a:p>
        </p:txBody>
      </p:sp>
      <p:sp>
        <p:nvSpPr>
          <p:cNvPr id="25" name="Текст 5">
            <a:extLst>
              <a:ext uri="{FF2B5EF4-FFF2-40B4-BE49-F238E27FC236}">
                <a16:creationId xmlns:a16="http://schemas.microsoft.com/office/drawing/2014/main" id="{B0715760-7422-45EB-8CBE-31C8A2B799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48614" y="2786063"/>
            <a:ext cx="3382748" cy="3359326"/>
          </a:xfrm>
        </p:spPr>
        <p:txBody>
          <a:bodyPr/>
          <a:lstStyle/>
          <a:p>
            <a:r>
              <a:rPr lang="ru-RU" dirty="0"/>
              <a:t>(Приводится наименование организации, в которой планируется прохождение акселерации (доработки)</a:t>
            </a:r>
            <a:r>
              <a:rPr lang="en-US" dirty="0"/>
              <a:t>/</a:t>
            </a:r>
            <a:r>
              <a:rPr lang="ru-RU" dirty="0"/>
              <a:t>внедрение результатов проекта)</a:t>
            </a:r>
          </a:p>
        </p:txBody>
      </p:sp>
      <p:sp>
        <p:nvSpPr>
          <p:cNvPr id="27" name="Заголовок 5">
            <a:extLst>
              <a:ext uri="{FF2B5EF4-FFF2-40B4-BE49-F238E27FC236}">
                <a16:creationId xmlns:a16="http://schemas.microsoft.com/office/drawing/2014/main" id="{3C71EE4E-0F40-4112-ADFB-8AEFEF48A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764" y="147144"/>
            <a:ext cx="7055318" cy="657744"/>
          </a:xfrm>
        </p:spPr>
        <p:txBody>
          <a:bodyPr/>
          <a:lstStyle/>
          <a:p>
            <a:r>
              <a:rPr lang="ru-RU" dirty="0"/>
              <a:t>План-график и привлекаемые ресурсы</a:t>
            </a:r>
          </a:p>
        </p:txBody>
      </p:sp>
    </p:spTree>
    <p:extLst>
      <p:ext uri="{BB962C8B-B14F-4D97-AF65-F5344CB8AC3E}">
        <p14:creationId xmlns:p14="http://schemas.microsoft.com/office/powerpoint/2010/main" val="971246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:a16="http://schemas.microsoft.com/office/drawing/2014/main" id="{B4CE4CF5-E884-4CEC-A7C8-FE5BF9C5A0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4668" y="1221483"/>
            <a:ext cx="5334497" cy="405186"/>
          </a:xfrm>
        </p:spPr>
        <p:txBody>
          <a:bodyPr/>
          <a:lstStyle/>
          <a:p>
            <a:r>
              <a:rPr lang="ru-RU" dirty="0"/>
              <a:t>Достижения по тематике проекта</a:t>
            </a:r>
          </a:p>
        </p:txBody>
      </p:sp>
      <p:sp>
        <p:nvSpPr>
          <p:cNvPr id="7" name="Текст 5">
            <a:extLst>
              <a:ext uri="{FF2B5EF4-FFF2-40B4-BE49-F238E27FC236}">
                <a16:creationId xmlns:a16="http://schemas.microsoft.com/office/drawing/2014/main" id="{B0715760-7422-45EB-8CBE-31C8A2B799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8875" y="1766174"/>
            <a:ext cx="10557740" cy="4376932"/>
          </a:xfrm>
        </p:spPr>
        <p:txBody>
          <a:bodyPr/>
          <a:lstStyle/>
          <a:p>
            <a:r>
              <a:rPr lang="en-US" dirty="0" smtClean="0"/>
              <a:t>(</a:t>
            </a:r>
            <a:r>
              <a:rPr lang="ru-RU" dirty="0" smtClean="0"/>
              <a:t>Перечисляются патенты </a:t>
            </a:r>
            <a:r>
              <a:rPr lang="ru-RU" dirty="0"/>
              <a:t>и </a:t>
            </a:r>
            <a:r>
              <a:rPr lang="ru-RU" dirty="0" smtClean="0"/>
              <a:t>иные охранные документы </a:t>
            </a:r>
            <a:r>
              <a:rPr lang="ru-RU" dirty="0"/>
              <a:t>интеллектуальной собственности по теме проекта, </a:t>
            </a:r>
            <a:r>
              <a:rPr lang="ru-RU" dirty="0" smtClean="0"/>
              <a:t>публикации </a:t>
            </a:r>
            <a:r>
              <a:rPr lang="ru-RU" dirty="0"/>
              <a:t>по профилю проекта в журналах «Белого списка», а также журналах, входящих в перечень ВАК </a:t>
            </a:r>
            <a:r>
              <a:rPr lang="en-US" dirty="0" smtClean="0"/>
              <a:t>{</a:t>
            </a:r>
            <a:r>
              <a:rPr lang="ru-RU" dirty="0" smtClean="0"/>
              <a:t>не </a:t>
            </a:r>
            <a:r>
              <a:rPr lang="ru-RU" dirty="0"/>
              <a:t>старше трех </a:t>
            </a:r>
            <a:r>
              <a:rPr lang="ru-RU" dirty="0" smtClean="0"/>
              <a:t>лет</a:t>
            </a:r>
            <a:r>
              <a:rPr lang="en-US" dirty="0" smtClean="0"/>
              <a:t>}</a:t>
            </a:r>
            <a:r>
              <a:rPr lang="ru-RU" dirty="0" smtClean="0"/>
              <a:t>) </a:t>
            </a:r>
            <a:r>
              <a:rPr lang="ru-RU" dirty="0"/>
              <a:t> </a:t>
            </a:r>
            <a:endParaRPr lang="ru-RU" dirty="0" smtClean="0"/>
          </a:p>
          <a:p>
            <a:endParaRPr lang="en-US" i="1" dirty="0" smtClean="0"/>
          </a:p>
          <a:p>
            <a:endParaRPr lang="en-US" i="1" dirty="0"/>
          </a:p>
          <a:p>
            <a:endParaRPr lang="en-US" i="1" dirty="0" smtClean="0"/>
          </a:p>
          <a:p>
            <a:endParaRPr lang="en-US" i="1" dirty="0"/>
          </a:p>
          <a:p>
            <a:endParaRPr lang="en-US" i="1" dirty="0" smtClean="0"/>
          </a:p>
          <a:p>
            <a:endParaRPr lang="en-US" i="1" dirty="0"/>
          </a:p>
          <a:p>
            <a:endParaRPr lang="en-US" i="1" dirty="0" smtClean="0"/>
          </a:p>
          <a:p>
            <a:endParaRPr lang="en-US" i="1" dirty="0"/>
          </a:p>
          <a:p>
            <a:endParaRPr lang="en-US" i="1" dirty="0" smtClean="0"/>
          </a:p>
          <a:p>
            <a:endParaRPr lang="en-US" i="1" dirty="0"/>
          </a:p>
        </p:txBody>
      </p:sp>
      <p:sp>
        <p:nvSpPr>
          <p:cNvPr id="10" name="Заголовок 5">
            <a:extLst>
              <a:ext uri="{FF2B5EF4-FFF2-40B4-BE49-F238E27FC236}">
                <a16:creationId xmlns:a16="http://schemas.microsoft.com/office/drawing/2014/main" id="{3C71EE4E-0F40-4112-ADFB-8AEFEF48A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764" y="147144"/>
            <a:ext cx="7055318" cy="657744"/>
          </a:xfrm>
        </p:spPr>
        <p:txBody>
          <a:bodyPr/>
          <a:lstStyle/>
          <a:p>
            <a:r>
              <a:rPr lang="ru-RU" dirty="0"/>
              <a:t>Достижения</a:t>
            </a:r>
          </a:p>
        </p:txBody>
      </p:sp>
    </p:spTree>
    <p:extLst>
      <p:ext uri="{BB962C8B-B14F-4D97-AF65-F5344CB8AC3E}">
        <p14:creationId xmlns:p14="http://schemas.microsoft.com/office/powerpoint/2010/main" val="1625121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F55F4DA6-9028-4545-82AA-A50889F761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Заключение и выводы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3C71EE4E-0F40-4112-ADFB-8AEFEF48A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764" y="147144"/>
            <a:ext cx="7055318" cy="657744"/>
          </a:xfrm>
        </p:spPr>
        <p:txBody>
          <a:bodyPr/>
          <a:lstStyle/>
          <a:p>
            <a:r>
              <a:rPr lang="ru-RU" dirty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20411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16">
            <a:extLst>
              <a:ext uri="{FF2B5EF4-FFF2-40B4-BE49-F238E27FC236}">
                <a16:creationId xmlns:a16="http://schemas.microsoft.com/office/drawing/2014/main" id="{9472852A-76F7-4C94-9F3E-38A9FA4D3A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БЛАГОДАРЮ ЗА ВНИМАНИЕ!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5AC49201-F2AA-4E39-B988-F0577D5BBC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5546" y="1549772"/>
            <a:ext cx="4948874" cy="336579"/>
          </a:xfrm>
        </p:spPr>
        <p:txBody>
          <a:bodyPr/>
          <a:lstStyle/>
          <a:p>
            <a:r>
              <a:rPr lang="ru-RU" sz="2000" dirty="0"/>
              <a:t>Тема проекта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8377CDFB-EF8B-489A-BCD9-02A4697BA6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5546" y="3276599"/>
            <a:ext cx="4948874" cy="304801"/>
          </a:xfrm>
        </p:spPr>
        <p:txBody>
          <a:bodyPr>
            <a:noAutofit/>
          </a:bodyPr>
          <a:lstStyle/>
          <a:p>
            <a:r>
              <a:rPr lang="ru-RU" dirty="0"/>
              <a:t>Фамилия Имя Отчество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8A11B40D-4061-4C12-817A-6FA9313A577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5546" y="3644432"/>
            <a:ext cx="4948874" cy="362115"/>
          </a:xfrm>
        </p:spPr>
        <p:txBody>
          <a:bodyPr/>
          <a:lstStyle/>
          <a:p>
            <a:r>
              <a:rPr lang="ru-RU" dirty="0"/>
              <a:t>Вуз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9EE7883C-2C90-2D49-A057-8E3CEC2715C4}"/>
              </a:ext>
            </a:extLst>
          </p:cNvPr>
          <p:cNvSpPr txBox="1">
            <a:spLocks/>
          </p:cNvSpPr>
          <p:nvPr/>
        </p:nvSpPr>
        <p:spPr>
          <a:xfrm>
            <a:off x="9594419" y="6272980"/>
            <a:ext cx="1760370" cy="4189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800" kern="1200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 panose="020F0502020204030204" pitchFamily="34" charset="0"/>
              </a:rPr>
              <a:t>202</a:t>
            </a:r>
            <a:r>
              <a:rPr lang="ru-RU" sz="1800" kern="1200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 panose="020F0502020204030204" pitchFamily="34" charset="0"/>
              </a:rPr>
              <a:t>6</a:t>
            </a:r>
            <a:r>
              <a:rPr lang="en-US" sz="1800" kern="1200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 panose="020F0502020204030204" pitchFamily="34" charset="0"/>
              </a:rPr>
              <a:t> </a:t>
            </a:r>
            <a:r>
              <a:rPr lang="ru-RU" sz="1800" kern="120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 panose="020F0502020204030204" pitchFamily="34" charset="0"/>
              </a:rPr>
              <a:t>год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819BDAD4-48C5-7F47-A1B5-81BEB035FBF6}"/>
              </a:ext>
            </a:extLst>
          </p:cNvPr>
          <p:cNvSpPr txBox="1">
            <a:spLocks/>
          </p:cNvSpPr>
          <p:nvPr/>
        </p:nvSpPr>
        <p:spPr>
          <a:xfrm>
            <a:off x="835546" y="6272980"/>
            <a:ext cx="7472912" cy="4189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 panose="020F0502020204030204" pitchFamily="34" charset="0"/>
              </a:rPr>
              <a:t>Всероссийский инженерный конкурс</a:t>
            </a:r>
          </a:p>
        </p:txBody>
      </p:sp>
      <p:sp>
        <p:nvSpPr>
          <p:cNvPr id="10" name="Текст 19">
            <a:extLst>
              <a:ext uri="{FF2B5EF4-FFF2-40B4-BE49-F238E27FC236}">
                <a16:creationId xmlns:a16="http://schemas.microsoft.com/office/drawing/2014/main" id="{5F7D6AE5-9D72-804E-A86D-EBDFFB592E77}"/>
              </a:ext>
            </a:extLst>
          </p:cNvPr>
          <p:cNvSpPr txBox="1">
            <a:spLocks/>
          </p:cNvSpPr>
          <p:nvPr/>
        </p:nvSpPr>
        <p:spPr>
          <a:xfrm>
            <a:off x="835546" y="5857392"/>
            <a:ext cx="10482942" cy="36211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</a:rPr>
              <a:t>Уровень образования: (</a:t>
            </a:r>
            <a:r>
              <a:rPr lang="ru-RU" sz="1600" dirty="0" err="1">
                <a:solidFill>
                  <a:schemeClr val="bg1"/>
                </a:solidFill>
              </a:rPr>
              <a:t>бакалавриат</a:t>
            </a:r>
            <a:r>
              <a:rPr lang="ru-RU" sz="1600" dirty="0">
                <a:solidFill>
                  <a:schemeClr val="bg1"/>
                </a:solidFill>
              </a:rPr>
              <a:t>, </a:t>
            </a:r>
            <a:r>
              <a:rPr lang="ru-RU" sz="1600" dirty="0" err="1">
                <a:solidFill>
                  <a:schemeClr val="bg1"/>
                </a:solidFill>
              </a:rPr>
              <a:t>специалитет</a:t>
            </a:r>
            <a:r>
              <a:rPr lang="ru-RU" sz="1600" dirty="0">
                <a:solidFill>
                  <a:schemeClr val="bg1"/>
                </a:solidFill>
              </a:rPr>
              <a:t>, магистратура, аспирантура)</a:t>
            </a:r>
          </a:p>
        </p:txBody>
      </p:sp>
      <p:sp>
        <p:nvSpPr>
          <p:cNvPr id="11" name="Текст 19">
            <a:extLst>
              <a:ext uri="{FF2B5EF4-FFF2-40B4-BE49-F238E27FC236}">
                <a16:creationId xmlns:a16="http://schemas.microsoft.com/office/drawing/2014/main" id="{F319A504-7A55-3F48-9F85-6EBCDCAF910D}"/>
              </a:ext>
            </a:extLst>
          </p:cNvPr>
          <p:cNvSpPr txBox="1">
            <a:spLocks/>
          </p:cNvSpPr>
          <p:nvPr/>
        </p:nvSpPr>
        <p:spPr>
          <a:xfrm>
            <a:off x="835546" y="5495277"/>
            <a:ext cx="4948874" cy="36211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dirty="0">
                <a:solidFill>
                  <a:schemeClr val="bg1"/>
                </a:solidFill>
              </a:rPr>
              <a:t>Курс обучения:</a:t>
            </a:r>
          </a:p>
        </p:txBody>
      </p:sp>
    </p:spTree>
    <p:extLst>
      <p:ext uri="{BB962C8B-B14F-4D97-AF65-F5344CB8AC3E}">
        <p14:creationId xmlns:p14="http://schemas.microsoft.com/office/powerpoint/2010/main" val="25110295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вик">
      <a:dk1>
        <a:srgbClr val="1A468D"/>
      </a:dk1>
      <a:lt1>
        <a:srgbClr val="FFFFFF"/>
      </a:lt1>
      <a:dk2>
        <a:srgbClr val="1A468D"/>
      </a:dk2>
      <a:lt2>
        <a:srgbClr val="FFFFFF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ВИК_Робото-конд">
      <a:majorFont>
        <a:latin typeface="Roboto Condensed"/>
        <a:ea typeface=""/>
        <a:cs typeface=""/>
      </a:majorFont>
      <a:minorFont>
        <a:latin typeface="Roboto Condense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1078</TotalTime>
  <Words>335</Words>
  <Application>Microsoft Office PowerPoint</Application>
  <PresentationFormat>Широкоэкранный</PresentationFormat>
  <Paragraphs>49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Roboto Condensed</vt:lpstr>
      <vt:lpstr>Calibri</vt:lpstr>
      <vt:lpstr>GothamPro</vt:lpstr>
      <vt:lpstr>Тема Office</vt:lpstr>
      <vt:lpstr>Презентация PowerPoint</vt:lpstr>
      <vt:lpstr>Актуальность и ожидаемые результаты</vt:lpstr>
      <vt:lpstr>Новизна и практическая значимость</vt:lpstr>
      <vt:lpstr>Заголовок слайда</vt:lpstr>
      <vt:lpstr>План-график и привлекаемые ресурсы</vt:lpstr>
      <vt:lpstr>Достижения</vt:lpstr>
      <vt:lpstr>Заголовок слайда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83</cp:revision>
  <dcterms:created xsi:type="dcterms:W3CDTF">2021-10-15T21:48:49Z</dcterms:created>
  <dcterms:modified xsi:type="dcterms:W3CDTF">2026-09-30T14:50:49Z</dcterms:modified>
</cp:coreProperties>
</file>